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8" r:id="rId11"/>
    <p:sldId id="280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3" r:id="rId33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CD2CCCE-ACFA-4EBB-AB75-5E048674CEBD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D81B6B3-45DB-4801-9C69-7E02DF0976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82976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NEN YASHODEEP SKILL DEVELOPMENT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FOUNDATION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7479" y="3096161"/>
            <a:ext cx="83279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r-IN" sz="4000" dirty="0" smtClean="0">
                <a:solidFill>
                  <a:srgbClr val="002060"/>
                </a:solidFill>
                <a:latin typeface="Times New Roman" pitchFamily="18" charset="0"/>
              </a:rPr>
              <a:t>उद्देश :- आर्थिक  दृष्ट्या मागासलेल्या </a:t>
            </a:r>
          </a:p>
          <a:p>
            <a:pPr algn="ctr"/>
            <a:r>
              <a:rPr lang="mr-IN" sz="4000" dirty="0" smtClean="0">
                <a:solidFill>
                  <a:srgbClr val="002060"/>
                </a:solidFill>
                <a:latin typeface="Times New Roman" pitchFamily="18" charset="0"/>
              </a:rPr>
              <a:t>  विध्यार्थ्यांना आधार आणि मार्गदर्शन देणे  </a:t>
            </a:r>
            <a:endParaRPr lang="en-US" sz="4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8.44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33400" y="5257800"/>
            <a:ext cx="811792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mr-IN" sz="3200" b="1" cap="none" spc="0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श्री षंमुखेश्वर विद्यालय तांबळा येथे विध्यार्थीआणि</a:t>
            </a:r>
          </a:p>
          <a:p>
            <a:pPr algn="ctr"/>
            <a:r>
              <a:rPr lang="mr-IN" sz="3200" b="1" cap="none" spc="0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शिक्षकांना यशोदीप बद्दल माहिती देत असताना</a:t>
            </a:r>
            <a:endParaRPr lang="en-US" sz="3200" b="1" cap="none" spc="0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8.45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43000" y="533400"/>
            <a:ext cx="72042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mr-IN" sz="4000" b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श्री षंमुखेश्वर विद्यालय तांबळा येथे </a:t>
            </a:r>
          </a:p>
          <a:p>
            <a:pPr algn="ctr"/>
            <a:r>
              <a:rPr lang="mr-IN" sz="4000" b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विद्यार्थ्यांची परीक्षा देत असताना </a:t>
            </a:r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8.45 PM (2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8.45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8.46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8.46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3.26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308451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WhatsApp Image 2025-07-14 at 12.53.26 PM.jpeg"/>
          <p:cNvPicPr>
            <a:picLocks noGrp="1" noChangeAspect="1"/>
          </p:cNvPicPr>
          <p:nvPr isPhoto="1"/>
        </p:nvPicPr>
        <p:blipFill>
          <a:blip r:embed="rId3">
            <a:lum/>
          </a:blip>
          <a:stretch>
            <a:fillRect/>
          </a:stretch>
        </p:blipFill>
        <p:spPr>
          <a:xfrm>
            <a:off x="3028950" y="0"/>
            <a:ext cx="308451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WhatsApp Image 2025-07-14 at 12.53.27 PM (1).jpeg"/>
          <p:cNvPicPr>
            <a:picLocks noGrp="1" noChangeAspect="1"/>
          </p:cNvPicPr>
          <p:nvPr isPhoto="1"/>
        </p:nvPicPr>
        <p:blipFill>
          <a:blip r:embed="rId4">
            <a:lum/>
          </a:blip>
          <a:stretch>
            <a:fillRect/>
          </a:stretch>
        </p:blipFill>
        <p:spPr>
          <a:xfrm>
            <a:off x="6096000" y="0"/>
            <a:ext cx="3084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5-07-14 at 12.45.24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368425"/>
            <a:ext cx="9144000" cy="41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3.27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3028950" y="0"/>
            <a:ext cx="3084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3.27 PM (2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3028950" y="0"/>
            <a:ext cx="3084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5-07-14 at 12.47.17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1881188" y="0"/>
            <a:ext cx="5380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 advTm="3000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3.27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3028950" y="0"/>
            <a:ext cx="3084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3.28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3028950" y="0"/>
            <a:ext cx="3084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00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1050925" y="0"/>
            <a:ext cx="7040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01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01 PM (2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01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02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02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09 PM (1).jpe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09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7.18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90600"/>
            <a:ext cx="9144000" cy="54689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r-IN" sz="2800" b="1" dirty="0" smtClean="0"/>
              <a:t>वाडीकर ज्योती मँडम विध्यार्थ्यांना यशोदीप बद्दल माहिती आणि मार्गदर्शन करत असताना </a:t>
            </a:r>
            <a:endParaRPr lang="en-US" sz="2800" b="1" dirty="0"/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10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19 PM (1).jpe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54.19 PM.jpe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7.18 PM (2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066800"/>
            <a:ext cx="9144000" cy="53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0" y="-11162"/>
            <a:ext cx="9144000" cy="11541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r-IN" sz="23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विध्यार्थ्यांना शालेय साहित्य आणि प्रमाणपत्र देत </a:t>
            </a:r>
            <a:r>
              <a:rPr lang="mr-IN" sz="23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असताना</a:t>
            </a:r>
          </a:p>
          <a:p>
            <a:pPr algn="ctr"/>
            <a:r>
              <a:rPr lang="mr-IN" sz="23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दीपक नदीवाडे सर  प्रमुख पाहुणे इंजी. लादाफ साहेब , आरबाळे काका ,</a:t>
            </a:r>
          </a:p>
          <a:p>
            <a:pPr algn="ctr"/>
            <a:r>
              <a:rPr lang="mr-IN" sz="23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उबाळे सर </a:t>
            </a:r>
            <a:endParaRPr lang="en-US" sz="2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7.18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33400" y="152400"/>
            <a:ext cx="81900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mr-IN" sz="32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दीपक सर विध्यार्थ्यांना मार्गदर्शन करत असताना</a:t>
            </a:r>
            <a:endParaRPr lang="en-US" sz="32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7.19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-74331" y="188893"/>
            <a:ext cx="929453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mr-IN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सन.</a:t>
            </a:r>
            <a:r>
              <a:rPr lang="en-US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2025 </a:t>
            </a:r>
            <a:r>
              <a:rPr lang="mr-IN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 </a:t>
            </a:r>
            <a:r>
              <a:rPr lang="en-US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2026 </a:t>
            </a:r>
            <a:r>
              <a:rPr lang="mr-IN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वर्षातील विध्यार्थ्यांना शालेय साहित्य आणि</a:t>
            </a:r>
          </a:p>
          <a:p>
            <a:pPr algn="ctr"/>
            <a:r>
              <a:rPr lang="mr-IN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पुढील वर्षासाठी शिष्वर्ती देत असताना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7.19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7.20 PM (1)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384175"/>
            <a:ext cx="9144000" cy="608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14 at 12.47.20 PM.jpe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28600" y="4648200"/>
            <a:ext cx="873829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mr-IN" sz="2800" b="1" cap="none" spc="0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यशोदीप मार्गदर्शन आणि शालेय साहित्य वाटप कार्यक्रमात </a:t>
            </a:r>
          </a:p>
          <a:p>
            <a:pPr algn="ctr"/>
            <a:r>
              <a:rPr lang="mr-IN" sz="2800" b="1" cap="none" spc="0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आजी माजी विध्यार्थी आणि पालक वर्ग</a:t>
            </a:r>
            <a:endParaRPr lang="en-US" sz="2800" b="1" cap="none" spc="0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99</TotalTime>
  <Words>106</Words>
  <Application>Microsoft Office PowerPoint</Application>
  <PresentationFormat>On-screen Show (4:3)</PresentationFormat>
  <Paragraphs>16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Concourse</vt:lpstr>
      <vt:lpstr>NEN YASHODEEP SKILL DEVELOPMENT FOUNDATION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NEN YASHODEEP SKILL DEVELOPMENT FOUNDATION</dc:title>
  <dc:creator>DELL</dc:creator>
  <cp:lastModifiedBy>DELL</cp:lastModifiedBy>
  <cp:revision>13</cp:revision>
  <dcterms:created xsi:type="dcterms:W3CDTF">2025-07-14T07:52:28Z</dcterms:created>
  <dcterms:modified xsi:type="dcterms:W3CDTF">2025-12-26T04:40:40Z</dcterms:modified>
</cp:coreProperties>
</file>